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9" r:id="rId4"/>
    <p:sldId id="268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70" r:id="rId13"/>
    <p:sldId id="273" r:id="rId14"/>
    <p:sldId id="266" r:id="rId15"/>
    <p:sldId id="271" r:id="rId16"/>
    <p:sldId id="267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FFA3E7"/>
    <a:srgbClr val="FF71DA"/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KC.AnimationMakeovers.0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876800" cy="68580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</p:pic>
      <p:sp>
        <p:nvSpPr>
          <p:cNvPr id="5" name="TextBox 4"/>
          <p:cNvSpPr txBox="1"/>
          <p:nvPr/>
        </p:nvSpPr>
        <p:spPr>
          <a:xfrm>
            <a:off x="5943600" y="2514600"/>
            <a:ext cx="2971799" cy="110799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B050"/>
            </a:solidFill>
          </a:ln>
        </p:spPr>
        <p:txBody>
          <a:bodyPr vert="horz" wrap="square" rtlCol="0">
            <a:spAutoFit/>
          </a:bodyPr>
          <a:lstStyle/>
          <a:p>
            <a:r>
              <a:rPr lang="en-US" sz="6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students</a:t>
            </a:r>
            <a:endParaRPr lang="en-US" sz="960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76800" y="0"/>
            <a:ext cx="1079334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wordArtVert" wrap="square">
            <a:spAutoFit/>
          </a:bodyPr>
          <a:lstStyle/>
          <a:p>
            <a:r>
              <a:rPr lang="en-US" sz="5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Welcome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4"/>
          <p:cNvSpPr/>
          <p:nvPr/>
        </p:nvSpPr>
        <p:spPr>
          <a:xfrm>
            <a:off x="762000" y="304800"/>
            <a:ext cx="7162800" cy="30480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Good morning</a:t>
            </a:r>
            <a:endParaRPr lang="en-US" sz="6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Flowchart: Punched Tape 5"/>
          <p:cNvSpPr/>
          <p:nvPr/>
        </p:nvSpPr>
        <p:spPr>
          <a:xfrm>
            <a:off x="990600" y="3810000"/>
            <a:ext cx="6781800" cy="25146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 smtClean="0">
                <a:latin typeface="Times New Roman" pitchFamily="18" charset="0"/>
                <a:cs typeface="Times New Roman" pitchFamily="18" charset="0"/>
              </a:rPr>
              <a:t>All of you</a:t>
            </a:r>
            <a:endParaRPr lang="en-US" sz="11500" dirty="0" smtClean="0"/>
          </a:p>
          <a:p>
            <a:pPr algn="ctr"/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1828800"/>
            <a:ext cx="830580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Gopal</a:t>
            </a:r>
            <a:r>
              <a:rPr lang="en-US" sz="8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Dey</a:t>
            </a:r>
            <a:endParaRPr lang="en-US" sz="8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Assistant Teacher</a:t>
            </a:r>
          </a:p>
        </p:txBody>
      </p:sp>
      <p:sp>
        <p:nvSpPr>
          <p:cNvPr id="3" name="Rectangle 2"/>
          <p:cNvSpPr/>
          <p:nvPr/>
        </p:nvSpPr>
        <p:spPr>
          <a:xfrm>
            <a:off x="304800" y="3886200"/>
            <a:ext cx="8534400" cy="1077218"/>
          </a:xfrm>
          <a:prstGeom prst="rect">
            <a:avLst/>
          </a:prstGeom>
        </p:spPr>
        <p:txBody>
          <a:bodyPr wrap="square">
            <a:prstTxWarp prst="textChevronInverted">
              <a:avLst/>
            </a:prstTxWarp>
            <a:spAutoFit/>
          </a:bodyPr>
          <a:lstStyle/>
          <a:p>
            <a:pPr algn="ctr"/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Moracengi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govt. primary school, 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Laxmichari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Khagrachari</a:t>
            </a:r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990600"/>
            <a:ext cx="7411003" cy="461664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effectLst>
            <a:reflection blurRad="6350" stA="50000" endA="300" endPos="55500" dist="101600" dir="5400000" sy="-100000" algn="bl" rotWithShape="0"/>
          </a:effectLst>
        </p:spPr>
        <p:txBody>
          <a:bodyPr wrap="none" rtlCol="0">
            <a:spAutoFit/>
          </a:bodyPr>
          <a:lstStyle/>
          <a:p>
            <a:r>
              <a:rPr lang="en-US" sz="13800" dirty="0" smtClean="0">
                <a:latin typeface="Times New Roman" pitchFamily="18" charset="0"/>
                <a:cs typeface="Times New Roman" pitchFamily="18" charset="0"/>
              </a:rPr>
              <a:t>Class One</a:t>
            </a:r>
          </a:p>
          <a:p>
            <a:r>
              <a:rPr lang="en-US" sz="13800" dirty="0" smtClean="0">
                <a:latin typeface="Times New Roman" pitchFamily="18" charset="0"/>
                <a:cs typeface="Times New Roman" pitchFamily="18" charset="0"/>
              </a:rPr>
              <a:t>  English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7702" y="3048000"/>
            <a:ext cx="895629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Student will be able to sing the song .</a:t>
            </a:r>
          </a:p>
          <a:p>
            <a:r>
              <a:rPr lang="en-US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Student will be able to say the alphabet(a, b, c).</a:t>
            </a:r>
          </a:p>
          <a:p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own Arrow Callout 3"/>
          <p:cNvSpPr/>
          <p:nvPr/>
        </p:nvSpPr>
        <p:spPr>
          <a:xfrm>
            <a:off x="152400" y="304800"/>
            <a:ext cx="5943600" cy="2514600"/>
          </a:xfrm>
          <a:prstGeom prst="downArrowCallou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Learning outcomes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71813"/>
          <a:ext cx="914400" cy="714375"/>
        </p:xfrm>
        <a:graphic>
          <a:graphicData uri="http://schemas.openxmlformats.org/presentationml/2006/ole">
            <p:oleObj spid="_x0000_s2050" name="Package" showAsIcon="1" r:id="rId3" imgW="914400" imgH="714240" progId="Package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19200" y="838200"/>
            <a:ext cx="63305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Let’s see a video </a:t>
            </a:r>
          </a:p>
          <a:p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&amp; sing every one with the video clips</a:t>
            </a:r>
            <a:endParaRPr lang="en-US" sz="32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371600"/>
            <a:ext cx="6248400" cy="2800767"/>
          </a:xfrm>
          <a:prstGeom prst="rect">
            <a:avLst/>
          </a:prstGeom>
          <a:solidFill>
            <a:srgbClr val="FFA3E7"/>
          </a:solidFill>
        </p:spPr>
        <p:txBody>
          <a:bodyPr wrap="square" rtlCol="0">
            <a:spAutoFit/>
          </a:bodyPr>
          <a:lstStyle/>
          <a:p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Unit – 2 (Let’s learn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abc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.)</a:t>
            </a:r>
          </a:p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Lesson – 1 –</a:t>
            </a:r>
          </a:p>
          <a:p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86200" y="2743200"/>
            <a:ext cx="34596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Alphabet song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1164" y="0"/>
            <a:ext cx="817563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Now look at the picture</a:t>
            </a:r>
            <a:endParaRPr lang="en-US" sz="6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33400"/>
            <a:ext cx="90610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We also see there is a Alphabet song in the class room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2" cstate="print"/>
          <a:srcRect l="6442" t="30209" r="27965" b="11458"/>
          <a:stretch>
            <a:fillRect/>
          </a:stretch>
        </p:blipFill>
        <p:spPr bwMode="auto">
          <a:xfrm>
            <a:off x="304800" y="1447800"/>
            <a:ext cx="8153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2" cstate="print"/>
          <a:srcRect l="26969" t="30209" r="66677" b="53020"/>
          <a:stretch>
            <a:fillRect/>
          </a:stretch>
        </p:blipFill>
        <p:spPr bwMode="auto">
          <a:xfrm>
            <a:off x="1905000" y="0"/>
            <a:ext cx="2895600" cy="4296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304800" y="152400"/>
            <a:ext cx="85010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What you see hear ?</a:t>
            </a:r>
            <a:endParaRPr lang="en-US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762000" y="2895600"/>
            <a:ext cx="1371600" cy="762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Teacher</a:t>
            </a:r>
            <a:endParaRPr lang="en-US" dirty="0"/>
          </a:p>
        </p:txBody>
      </p:sp>
      <p:sp>
        <p:nvSpPr>
          <p:cNvPr id="15" name="Right Arrow 14"/>
          <p:cNvSpPr/>
          <p:nvPr/>
        </p:nvSpPr>
        <p:spPr>
          <a:xfrm rot="8427708" flipV="1">
            <a:off x="7158536" y="1866887"/>
            <a:ext cx="1506441" cy="5280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Students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8382000" y="1752600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Down Arrow 16"/>
          <p:cNvSpPr/>
          <p:nvPr/>
        </p:nvSpPr>
        <p:spPr>
          <a:xfrm rot="3387766" flipH="1">
            <a:off x="4140791" y="906146"/>
            <a:ext cx="451944" cy="1219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33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6" grpId="0" build="allAtOnce"/>
      <p:bldP spid="13" grpId="0"/>
      <p:bldP spid="13" grpId="1"/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143000"/>
            <a:ext cx="7696200" cy="541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762000" y="228600"/>
            <a:ext cx="7696200" cy="923330"/>
          </a:xfrm>
          <a:prstGeom prst="rect">
            <a:avLst/>
          </a:prstGeom>
          <a:solidFill>
            <a:srgbClr val="00FFCC"/>
          </a:solidFill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Now see the alphabet song</a:t>
            </a:r>
            <a:endParaRPr lang="en-US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own Arrow 3"/>
          <p:cNvSpPr/>
          <p:nvPr/>
        </p:nvSpPr>
        <p:spPr>
          <a:xfrm rot="14492497">
            <a:off x="1938680" y="2484409"/>
            <a:ext cx="284091" cy="5924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 rot="14492497">
            <a:off x="871880" y="3246408"/>
            <a:ext cx="284091" cy="5924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 rot="14492497">
            <a:off x="871880" y="3856009"/>
            <a:ext cx="284091" cy="5924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 rot="14492497">
            <a:off x="795681" y="4465608"/>
            <a:ext cx="284091" cy="5924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 rot="14492497">
            <a:off x="871882" y="5075208"/>
            <a:ext cx="284091" cy="5924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wn Arrow 20"/>
          <p:cNvSpPr/>
          <p:nvPr/>
        </p:nvSpPr>
        <p:spPr>
          <a:xfrm rot="14492497">
            <a:off x="871882" y="5761008"/>
            <a:ext cx="284091" cy="5924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07407E-6 L 0.5059 0.00579 " pathEditMode="relative" rAng="0" ptsTypes="AA">
                                      <p:cBhvr>
                                        <p:cTn id="2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81481E-6 L 0.72257 -0.00533 " pathEditMode="relative" rAng="0" ptsTypes="AA">
                                      <p:cBhvr>
                                        <p:cTn id="39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07407E-6 L 0.70591 -0.00532 " pathEditMode="relative" rAng="0" ptsTypes="AA">
                                      <p:cBhvr>
                                        <p:cTn id="54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3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96296E-6 L 0.63924 -0.00532 " pathEditMode="relative" rAng="0" ptsTypes="AA">
                                      <p:cBhvr>
                                        <p:cTn id="69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85185E-6 L 0.63091 -0.00532 " pathEditMode="relative" rAng="0" ptsTypes="AA">
                                      <p:cBhvr>
                                        <p:cTn id="84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85185E-6 L 0.66424 -0.00532 " pathEditMode="relative" rAng="0" ptsTypes="AA">
                                      <p:cBhvr>
                                        <p:cTn id="99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4" grpId="1" animBg="1"/>
      <p:bldP spid="4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33400"/>
            <a:ext cx="8610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Now see the video &amp; listen, then sing</a:t>
            </a:r>
            <a:endParaRPr lang="en-US" sz="44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71813"/>
          <a:ext cx="914400" cy="714375"/>
        </p:xfrm>
        <a:graphic>
          <a:graphicData uri="http://schemas.openxmlformats.org/presentationml/2006/ole">
            <p:oleObj spid="_x0000_s5122" name="Package" showAsIcon="1" r:id="rId3" imgW="914400" imgH="71424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143000"/>
            <a:ext cx="7696200" cy="541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762000" y="228600"/>
            <a:ext cx="7696200" cy="923330"/>
          </a:xfrm>
          <a:prstGeom prst="rect">
            <a:avLst/>
          </a:prstGeom>
          <a:solidFill>
            <a:srgbClr val="00FFCC"/>
          </a:solidFill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Now sing with me</a:t>
            </a:r>
            <a:endParaRPr lang="en-US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own Arrow 3"/>
          <p:cNvSpPr/>
          <p:nvPr/>
        </p:nvSpPr>
        <p:spPr>
          <a:xfrm rot="14492497">
            <a:off x="1938680" y="2484409"/>
            <a:ext cx="284091" cy="5924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 rot="14492497">
            <a:off x="871880" y="3246408"/>
            <a:ext cx="284091" cy="5924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 rot="14492497">
            <a:off x="871880" y="3856009"/>
            <a:ext cx="284091" cy="5924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 rot="14492497">
            <a:off x="795681" y="4465608"/>
            <a:ext cx="284091" cy="5924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 rot="14492497">
            <a:off x="871882" y="5075208"/>
            <a:ext cx="284091" cy="5924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wn Arrow 20"/>
          <p:cNvSpPr/>
          <p:nvPr/>
        </p:nvSpPr>
        <p:spPr>
          <a:xfrm rot="14492497">
            <a:off x="871882" y="5761008"/>
            <a:ext cx="284091" cy="5924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838200" y="381000"/>
            <a:ext cx="58785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Now sing with him/her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Down Arrow 10"/>
          <p:cNvSpPr/>
          <p:nvPr/>
        </p:nvSpPr>
        <p:spPr>
          <a:xfrm rot="14492497">
            <a:off x="1938681" y="2484409"/>
            <a:ext cx="284091" cy="5924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14492497">
            <a:off x="871881" y="3246408"/>
            <a:ext cx="284091" cy="5924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 rot="14492497">
            <a:off x="871881" y="3856009"/>
            <a:ext cx="284091" cy="5924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 rot="14492497">
            <a:off x="795681" y="4465609"/>
            <a:ext cx="284091" cy="5924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 rot="14492497">
            <a:off x="871881" y="5075208"/>
            <a:ext cx="284091" cy="5924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 rot="14492497">
            <a:off x="871881" y="5761009"/>
            <a:ext cx="284091" cy="5924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07407E-6 L 0.5059 0.00579 " pathEditMode="relative" rAng="0" ptsTypes="AA">
                                      <p:cBhvr>
                                        <p:cTn id="2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81481E-6 L 0.72257 -0.00533 " pathEditMode="relative" rAng="0" ptsTypes="AA">
                                      <p:cBhvr>
                                        <p:cTn id="4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07407E-6 L 0.70591 -0.00532 " pathEditMode="relative" rAng="0" ptsTypes="AA">
                                      <p:cBhvr>
                                        <p:cTn id="5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3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96296E-6 L 0.63924 -0.00532 " pathEditMode="relative" rAng="0" ptsTypes="AA">
                                      <p:cBhvr>
                                        <p:cTn id="72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85185E-6 L 0.63091 -0.00532 " pathEditMode="relative" rAng="0" ptsTypes="AA">
                                      <p:cBhvr>
                                        <p:cTn id="87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85185E-6 L 0.66424 -0.00532 " pathEditMode="relative" rAng="0" ptsTypes="AA">
                                      <p:cBhvr>
                                        <p:cTn id="102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1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07407E-6 L 0.5059 0.00579 " pathEditMode="relative" rAng="0" ptsTypes="AA">
                                      <p:cBhvr>
                                        <p:cTn id="12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81481E-6 L 0.71424 -0.00533 " pathEditMode="relative" rAng="0" ptsTypes="AA">
                                      <p:cBhvr>
                                        <p:cTn id="144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7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07407E-6 L 0.70591 -0.00532 " pathEditMode="relative" rAng="0" ptsTypes="AA">
                                      <p:cBhvr>
                                        <p:cTn id="15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3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96296E-6 L 0.63924 -0.00532 " pathEditMode="relative" rAng="0" ptsTypes="AA">
                                      <p:cBhvr>
                                        <p:cTn id="17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85185E-6 L 0.63091 -0.00532 " pathEditMode="relative" rAng="0" ptsTypes="AA">
                                      <p:cBhvr>
                                        <p:cTn id="189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85185E-6 L 0.66424 -0.00532 " pathEditMode="relative" rAng="0" ptsTypes="AA">
                                      <p:cBhvr>
                                        <p:cTn id="20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4" grpId="0" animBg="1"/>
      <p:bldP spid="4" grpId="1" animBg="1"/>
      <p:bldP spid="4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10" grpId="0"/>
      <p:bldP spid="10" grpId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143000"/>
            <a:ext cx="7696200" cy="541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381000" y="457200"/>
            <a:ext cx="8458200" cy="707886"/>
          </a:xfrm>
          <a:prstGeom prst="rect">
            <a:avLst/>
          </a:prstGeom>
          <a:solidFill>
            <a:srgbClr val="00FFCC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Now sing the song with music(</a:t>
            </a:r>
            <a:r>
              <a:rPr lang="en-US" sz="4000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claping</a:t>
            </a:r>
            <a:r>
              <a:rPr lang="en-US" sz="40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40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129873"/>
            <a:ext cx="312420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700" dirty="0" smtClean="0"/>
              <a:t>a</a:t>
            </a:r>
            <a:endParaRPr lang="en-US" sz="287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0" y="-609600"/>
            <a:ext cx="312420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700" dirty="0" smtClean="0"/>
              <a:t>b</a:t>
            </a:r>
            <a:endParaRPr lang="en-US" sz="28700" dirty="0"/>
          </a:p>
        </p:txBody>
      </p:sp>
      <p:sp>
        <p:nvSpPr>
          <p:cNvPr id="4" name="TextBox 3"/>
          <p:cNvSpPr txBox="1"/>
          <p:nvPr/>
        </p:nvSpPr>
        <p:spPr>
          <a:xfrm>
            <a:off x="6781800" y="1053673"/>
            <a:ext cx="312420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700" dirty="0" smtClean="0"/>
              <a:t>c</a:t>
            </a:r>
            <a:endParaRPr lang="en-US" sz="287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219200" y="304800"/>
            <a:ext cx="7315200" cy="5181600"/>
            <a:chOff x="762000" y="-609600"/>
            <a:chExt cx="9144000" cy="6248400"/>
          </a:xfrm>
        </p:grpSpPr>
        <p:sp>
          <p:nvSpPr>
            <p:cNvPr id="2" name="TextBox 1"/>
            <p:cNvSpPr txBox="1"/>
            <p:nvPr/>
          </p:nvSpPr>
          <p:spPr>
            <a:xfrm>
              <a:off x="762000" y="1129873"/>
              <a:ext cx="3124200" cy="45089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700" dirty="0" smtClean="0"/>
                <a:t>a</a:t>
              </a:r>
              <a:endParaRPr lang="en-US" sz="28700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810000" y="-609600"/>
              <a:ext cx="3124200" cy="45089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700" dirty="0" smtClean="0"/>
                <a:t>b</a:t>
              </a:r>
              <a:endParaRPr lang="en-US" sz="28700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6781800" y="1053673"/>
              <a:ext cx="3124200" cy="45089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700" dirty="0" smtClean="0"/>
                <a:t>c</a:t>
              </a:r>
              <a:endParaRPr lang="en-US" sz="28700" dirty="0"/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609600"/>
            <a:ext cx="79415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Now sing the next line of the song</a:t>
            </a:r>
            <a:endParaRPr lang="en-US" sz="440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0" y="1676400"/>
            <a:ext cx="617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a   b  c  d  e  f  g </a:t>
            </a:r>
            <a:endParaRPr lang="en-US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3134380"/>
            <a:ext cx="78870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…………………………………………………………………………………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2735759"/>
            <a:ext cx="6629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h  I   j   k   l   m   n   o   p</a:t>
            </a:r>
            <a:endParaRPr lang="en-US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533400" y="4038600"/>
            <a:ext cx="6629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l   m   n   o   p   q    r    s    t</a:t>
            </a:r>
            <a:endParaRPr lang="en-US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5257800"/>
            <a:ext cx="78870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…………………………………………………………………………………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685800" y="4800600"/>
            <a:ext cx="6629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u  v  w  x  y  z  (zee)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914400"/>
            <a:ext cx="4738348" cy="769441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none" rtlCol="0">
            <a:prstTxWarp prst="textDeflateBottom">
              <a:avLst/>
            </a:prstTxWarp>
            <a:spAutoFit/>
          </a:bodyPr>
          <a:lstStyle/>
          <a:p>
            <a:r>
              <a:rPr lang="en-US" sz="4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That’s all for  today.</a:t>
            </a:r>
            <a:endParaRPr lang="en-US" sz="440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371600" y="2362200"/>
            <a:ext cx="6248400" cy="3505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/>
              <a:t>Good bye.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540</TotalTime>
  <Words>188</Words>
  <Application>Microsoft Office PowerPoint</Application>
  <PresentationFormat>On-screen Show (4:3)</PresentationFormat>
  <Paragraphs>43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Office Theme</vt:lpstr>
      <vt:lpstr>Metro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TCS</cp:lastModifiedBy>
  <cp:revision>57</cp:revision>
  <dcterms:created xsi:type="dcterms:W3CDTF">2006-08-16T00:00:00Z</dcterms:created>
  <dcterms:modified xsi:type="dcterms:W3CDTF">2013-04-17T11:12:16Z</dcterms:modified>
</cp:coreProperties>
</file>